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6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0A2642-AC4C-4366-A85C-D751C63C9B30}" type="datetimeFigureOut">
              <a:rPr lang="ko-KR" altLang="en-US" smtClean="0"/>
              <a:pPr/>
              <a:t>2020-06-15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21E9AF-A7DB-4386-889E-BD6EC802931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60509" y="3885775"/>
            <a:ext cx="3374686" cy="928694"/>
          </a:xfrm>
        </p:spPr>
        <p:txBody>
          <a:bodyPr>
            <a:normAutofit/>
          </a:bodyPr>
          <a:lstStyle/>
          <a:p>
            <a:endParaRPr lang="en-US" altLang="ko-KR" sz="1600" dirty="0" smtClean="0"/>
          </a:p>
          <a:p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16006" y="4795823"/>
            <a:ext cx="4068724" cy="95272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943566" y="5101920"/>
            <a:ext cx="3618536" cy="384076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1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ko-KR" altLang="en-US" sz="2200" dirty="0" smtClean="0"/>
              <a:t>전기설비 점검 기록표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분기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반기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760509" y="7834261"/>
            <a:ext cx="3374686" cy="92869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altLang="ko-KR" sz="1600" smtClean="0"/>
          </a:p>
          <a:p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30821" y="7175182"/>
            <a:ext cx="2762678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dirty="0" err="1" smtClean="0">
                <a:solidFill>
                  <a:schemeClr val="tx1"/>
                </a:solidFill>
              </a:rPr>
              <a:t>오성화학공업</a:t>
            </a:r>
            <a:r>
              <a:rPr lang="ko-KR" altLang="en-US" sz="1600" dirty="0" smtClean="0">
                <a:solidFill>
                  <a:schemeClr val="tx1"/>
                </a:solidFill>
              </a:rPr>
              <a:t>㈜</a:t>
            </a:r>
            <a:endParaRPr lang="en-US" altLang="ko-KR" sz="1600" dirty="0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22970" y="7913678"/>
            <a:ext cx="1794599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2020</a:t>
            </a:r>
            <a:r>
              <a:rPr lang="ko-KR" altLang="en-US" dirty="0" smtClean="0">
                <a:solidFill>
                  <a:schemeClr val="tx1"/>
                </a:solidFill>
              </a:rPr>
              <a:t>년도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716006" y="6482852"/>
            <a:ext cx="4068724" cy="4763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전기설비 </a:t>
            </a:r>
            <a:r>
              <a:rPr lang="ko-KR" altLang="en-US" dirty="0" smtClean="0"/>
              <a:t>점검 기록표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분기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반기</a:t>
            </a:r>
            <a:r>
              <a:rPr lang="en-US" altLang="ko-KR" sz="1400" dirty="0" smtClean="0"/>
              <a:t>)_2020</a:t>
            </a:r>
            <a:endParaRPr lang="ko-KR" altLang="en-US" sz="14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713486" y="5926890"/>
            <a:ext cx="3478776" cy="3600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전기설비 점검 기록표</a:t>
            </a:r>
            <a:r>
              <a:rPr lang="en-US" altLang="ko-KR" sz="1400" dirty="0"/>
              <a:t> (</a:t>
            </a:r>
            <a:r>
              <a:rPr lang="ko-KR" altLang="en-US" sz="1400" dirty="0"/>
              <a:t>분기</a:t>
            </a:r>
            <a:r>
              <a:rPr lang="en-US" altLang="ko-KR" sz="1400" dirty="0"/>
              <a:t>,</a:t>
            </a:r>
            <a:r>
              <a:rPr lang="ko-KR" altLang="en-US" sz="1400" dirty="0" smtClean="0"/>
              <a:t>반기</a:t>
            </a:r>
            <a:r>
              <a:rPr lang="en-US" altLang="ko-KR" sz="1400" dirty="0" smtClean="0"/>
              <a:t>)_2020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91714" y="495237"/>
            <a:ext cx="4068724" cy="95272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194402" y="732384"/>
            <a:ext cx="3096344" cy="432048"/>
          </a:xfrm>
          <a:prstGeom prst="rect">
            <a:avLst/>
          </a:prstGeom>
        </p:spPr>
        <p:txBody>
          <a:bodyPr vert="horz" anchor="b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1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ko-KR" altLang="en-US" sz="2200" dirty="0" smtClean="0"/>
              <a:t>전기설비 연</a:t>
            </a:r>
            <a:r>
              <a:rPr lang="ko-KR" altLang="en-US" sz="2200" dirty="0"/>
              <a:t>차</a:t>
            </a:r>
            <a:r>
              <a:rPr lang="ko-KR" altLang="en-US" sz="2200" dirty="0" smtClean="0"/>
              <a:t>점검 기록표</a:t>
            </a:r>
            <a:endParaRPr lang="ko-KR" altLang="en-US" sz="1600" b="0" dirty="0"/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813285" y="3343901"/>
            <a:ext cx="3374686" cy="92869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altLang="ko-KR" sz="1600" dirty="0" smtClean="0"/>
          </a:p>
          <a:p>
            <a:endParaRPr lang="ko-KR" altLang="en-US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703437" y="2953764"/>
            <a:ext cx="2762678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dirty="0" err="1" smtClean="0">
                <a:solidFill>
                  <a:schemeClr val="tx1"/>
                </a:solidFill>
              </a:rPr>
              <a:t>오성화학공업</a:t>
            </a:r>
            <a:r>
              <a:rPr lang="ko-KR" altLang="en-US" sz="1600" dirty="0" smtClean="0">
                <a:solidFill>
                  <a:schemeClr val="tx1"/>
                </a:solidFill>
              </a:rPr>
              <a:t>㈜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707380" y="3818374"/>
            <a:ext cx="1794599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2020</a:t>
            </a:r>
            <a:r>
              <a:rPr lang="ko-KR" altLang="en-US" dirty="0" smtClean="0">
                <a:solidFill>
                  <a:schemeClr val="tx1"/>
                </a:solidFill>
              </a:rPr>
              <a:t>년도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703769" y="2277797"/>
            <a:ext cx="3426000" cy="4763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전기설비 </a:t>
            </a:r>
            <a:r>
              <a:rPr lang="ko-KR" altLang="en-US" sz="1600" dirty="0" smtClean="0"/>
              <a:t>연차점검 </a:t>
            </a:r>
            <a:r>
              <a:rPr lang="ko-KR" altLang="en-US" sz="1600" dirty="0" smtClean="0"/>
              <a:t>기록표</a:t>
            </a:r>
            <a:r>
              <a:rPr lang="en-US" altLang="ko-KR" sz="1600" dirty="0"/>
              <a:t>_</a:t>
            </a:r>
            <a:r>
              <a:rPr lang="en-US" altLang="ko-KR" sz="1600" dirty="0" smtClean="0"/>
              <a:t>2020</a:t>
            </a:r>
            <a:endParaRPr lang="ko-KR" altLang="en-US" sz="1600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709195" y="1698199"/>
            <a:ext cx="3426000" cy="3600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전기설비 연차점검 기록표 </a:t>
            </a:r>
            <a:r>
              <a:rPr lang="en-US" altLang="ko-KR" sz="1400" dirty="0"/>
              <a:t>_</a:t>
            </a:r>
            <a:r>
              <a:rPr lang="en-US" altLang="ko-KR" sz="1400" dirty="0" smtClean="0"/>
              <a:t>2020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47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광장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전기설비안전진단 보고서</dc:title>
  <dc:creator>oem</dc:creator>
  <cp:lastModifiedBy>na</cp:lastModifiedBy>
  <cp:revision>60</cp:revision>
  <cp:lastPrinted>2019-09-17T08:23:32Z</cp:lastPrinted>
  <dcterms:created xsi:type="dcterms:W3CDTF">2014-06-16T03:15:24Z</dcterms:created>
  <dcterms:modified xsi:type="dcterms:W3CDTF">2020-06-15T04:52:00Z</dcterms:modified>
</cp:coreProperties>
</file>